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14" r:id="rId3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22" userDrawn="1">
          <p15:clr>
            <a:srgbClr val="A4A3A4"/>
          </p15:clr>
        </p15:guide>
        <p15:guide id="2" orient="horz" pos="289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B2CE"/>
    <a:srgbClr val="2F9FBB"/>
    <a:srgbClr val="FF843A"/>
    <a:srgbClr val="5CBFD6"/>
    <a:srgbClr val="B5E2ED"/>
    <a:srgbClr val="FFC277"/>
    <a:srgbClr val="7DCCDF"/>
    <a:srgbClr val="F68735"/>
    <a:srgbClr val="FF9142"/>
    <a:srgbClr val="31A5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99" autoAdjust="0"/>
    <p:restoredTop sz="96314" autoAdjust="0"/>
  </p:normalViewPr>
  <p:slideViewPr>
    <p:cSldViewPr snapToGrid="0" showGuides="1">
      <p:cViewPr varScale="1">
        <p:scale>
          <a:sx n="109" d="100"/>
          <a:sy n="109" d="100"/>
        </p:scale>
        <p:origin x="834" y="96"/>
      </p:cViewPr>
      <p:guideLst>
        <p:guide pos="3822"/>
        <p:guide orient="horz" pos="289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4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499352-3CB4-4B5A-A312-39A016284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CA30E-CA73-4BD4-84F4-A30657CAE38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837B1-3942-4B36-A9A2-6AF914CEB0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67F4E-C291-44EB-91C2-D4070A530F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33836-86CD-4662-B1DE-A2BD434D30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67F4E-C291-44EB-91C2-D4070A530F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33836-86CD-4662-B1DE-A2BD434D30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67F4E-C291-44EB-91C2-D4070A530F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33836-86CD-4662-B1DE-A2BD434D30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714375" y="2168330"/>
            <a:ext cx="3868616" cy="3530991"/>
          </a:xfrm>
          <a:custGeom>
            <a:avLst/>
            <a:gdLst>
              <a:gd name="connsiteX0" fmla="*/ 0 w 3868616"/>
              <a:gd name="connsiteY0" fmla="*/ 0 h 3530991"/>
              <a:gd name="connsiteX1" fmla="*/ 3868616 w 3868616"/>
              <a:gd name="connsiteY1" fmla="*/ 0 h 3530991"/>
              <a:gd name="connsiteX2" fmla="*/ 3868616 w 3868616"/>
              <a:gd name="connsiteY2" fmla="*/ 3530991 h 3530991"/>
              <a:gd name="connsiteX3" fmla="*/ 0 w 3868616"/>
              <a:gd name="connsiteY3" fmla="*/ 3530991 h 3530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8616" h="3530991">
                <a:moveTo>
                  <a:pt x="0" y="0"/>
                </a:moveTo>
                <a:lnTo>
                  <a:pt x="3868616" y="0"/>
                </a:lnTo>
                <a:lnTo>
                  <a:pt x="3868616" y="3530991"/>
                </a:lnTo>
                <a:lnTo>
                  <a:pt x="0" y="353099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6257050" y="1603156"/>
            <a:ext cx="2538589" cy="2119372"/>
          </a:xfrm>
          <a:custGeom>
            <a:avLst/>
            <a:gdLst>
              <a:gd name="connsiteX0" fmla="*/ 0 w 2538589"/>
              <a:gd name="connsiteY0" fmla="*/ 0 h 2119372"/>
              <a:gd name="connsiteX1" fmla="*/ 2538589 w 2538589"/>
              <a:gd name="connsiteY1" fmla="*/ 0 h 2119372"/>
              <a:gd name="connsiteX2" fmla="*/ 2538589 w 2538589"/>
              <a:gd name="connsiteY2" fmla="*/ 2119372 h 2119372"/>
              <a:gd name="connsiteX3" fmla="*/ 0 w 2538589"/>
              <a:gd name="connsiteY3" fmla="*/ 2119372 h 2119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8589" h="2119372">
                <a:moveTo>
                  <a:pt x="0" y="0"/>
                </a:moveTo>
                <a:lnTo>
                  <a:pt x="2538589" y="0"/>
                </a:lnTo>
                <a:lnTo>
                  <a:pt x="2538589" y="2119372"/>
                </a:lnTo>
                <a:lnTo>
                  <a:pt x="0" y="21193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6249640" y="3813408"/>
            <a:ext cx="5067649" cy="2133134"/>
          </a:xfrm>
          <a:custGeom>
            <a:avLst/>
            <a:gdLst>
              <a:gd name="connsiteX0" fmla="*/ 0 w 5067649"/>
              <a:gd name="connsiteY0" fmla="*/ 0 h 2133134"/>
              <a:gd name="connsiteX1" fmla="*/ 5067649 w 5067649"/>
              <a:gd name="connsiteY1" fmla="*/ 0 h 2133134"/>
              <a:gd name="connsiteX2" fmla="*/ 5067649 w 5067649"/>
              <a:gd name="connsiteY2" fmla="*/ 2133134 h 2133134"/>
              <a:gd name="connsiteX3" fmla="*/ 0 w 5067649"/>
              <a:gd name="connsiteY3" fmla="*/ 2133134 h 2133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7649" h="2133134">
                <a:moveTo>
                  <a:pt x="0" y="0"/>
                </a:moveTo>
                <a:lnTo>
                  <a:pt x="5067649" y="0"/>
                </a:lnTo>
                <a:lnTo>
                  <a:pt x="5067649" y="2133134"/>
                </a:lnTo>
                <a:lnTo>
                  <a:pt x="0" y="213313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片占位符 4"/>
          <p:cNvSpPr>
            <a:spLocks noGrp="1"/>
          </p:cNvSpPr>
          <p:nvPr>
            <p:ph type="pic" sz="quarter" idx="10"/>
          </p:nvPr>
        </p:nvSpPr>
        <p:spPr>
          <a:xfrm>
            <a:off x="4351109" y="2003727"/>
            <a:ext cx="3575672" cy="3575674"/>
          </a:xfrm>
          <a:custGeom>
            <a:avLst/>
            <a:gdLst>
              <a:gd name="connsiteX0" fmla="*/ 1787836 w 3575672"/>
              <a:gd name="connsiteY0" fmla="*/ 0 h 3575674"/>
              <a:gd name="connsiteX1" fmla="*/ 3575672 w 3575672"/>
              <a:gd name="connsiteY1" fmla="*/ 1787837 h 3575674"/>
              <a:gd name="connsiteX2" fmla="*/ 1787836 w 3575672"/>
              <a:gd name="connsiteY2" fmla="*/ 3575674 h 3575674"/>
              <a:gd name="connsiteX3" fmla="*/ 0 w 3575672"/>
              <a:gd name="connsiteY3" fmla="*/ 1787837 h 3575674"/>
              <a:gd name="connsiteX4" fmla="*/ 1787836 w 3575672"/>
              <a:gd name="connsiteY4" fmla="*/ 0 h 3575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5672" h="3575674">
                <a:moveTo>
                  <a:pt x="1787836" y="0"/>
                </a:moveTo>
                <a:cubicBezTo>
                  <a:pt x="2775231" y="0"/>
                  <a:pt x="3575672" y="800442"/>
                  <a:pt x="3575672" y="1787837"/>
                </a:cubicBezTo>
                <a:cubicBezTo>
                  <a:pt x="3575672" y="2775232"/>
                  <a:pt x="2775231" y="3575674"/>
                  <a:pt x="1787836" y="3575674"/>
                </a:cubicBezTo>
                <a:cubicBezTo>
                  <a:pt x="800441" y="3575674"/>
                  <a:pt x="0" y="2775232"/>
                  <a:pt x="0" y="1787837"/>
                </a:cubicBezTo>
                <a:cubicBezTo>
                  <a:pt x="0" y="800442"/>
                  <a:pt x="800441" y="0"/>
                  <a:pt x="178783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4"/>
          </p:nvPr>
        </p:nvSpPr>
        <p:spPr>
          <a:xfrm>
            <a:off x="1820244" y="1875862"/>
            <a:ext cx="3827974" cy="2654551"/>
          </a:xfrm>
          <a:custGeom>
            <a:avLst/>
            <a:gdLst>
              <a:gd name="connsiteX0" fmla="*/ 0 w 3827974"/>
              <a:gd name="connsiteY0" fmla="*/ 0 h 2654551"/>
              <a:gd name="connsiteX1" fmla="*/ 3827974 w 3827974"/>
              <a:gd name="connsiteY1" fmla="*/ 0 h 2654551"/>
              <a:gd name="connsiteX2" fmla="*/ 3827974 w 3827974"/>
              <a:gd name="connsiteY2" fmla="*/ 2654551 h 2654551"/>
              <a:gd name="connsiteX3" fmla="*/ 0 w 3827974"/>
              <a:gd name="connsiteY3" fmla="*/ 2654551 h 2654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27974" h="2654551">
                <a:moveTo>
                  <a:pt x="0" y="0"/>
                </a:moveTo>
                <a:lnTo>
                  <a:pt x="3827974" y="0"/>
                </a:lnTo>
                <a:lnTo>
                  <a:pt x="3827974" y="2654551"/>
                </a:lnTo>
                <a:lnTo>
                  <a:pt x="0" y="265455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3"/>
          </p:nvPr>
        </p:nvSpPr>
        <p:spPr>
          <a:xfrm>
            <a:off x="6764231" y="1875862"/>
            <a:ext cx="3827974" cy="2654551"/>
          </a:xfrm>
          <a:custGeom>
            <a:avLst/>
            <a:gdLst>
              <a:gd name="connsiteX0" fmla="*/ 0 w 3827974"/>
              <a:gd name="connsiteY0" fmla="*/ 0 h 2654551"/>
              <a:gd name="connsiteX1" fmla="*/ 3827974 w 3827974"/>
              <a:gd name="connsiteY1" fmla="*/ 0 h 2654551"/>
              <a:gd name="connsiteX2" fmla="*/ 3827974 w 3827974"/>
              <a:gd name="connsiteY2" fmla="*/ 2654551 h 2654551"/>
              <a:gd name="connsiteX3" fmla="*/ 0 w 3827974"/>
              <a:gd name="connsiteY3" fmla="*/ 2654551 h 2654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27974" h="2654551">
                <a:moveTo>
                  <a:pt x="0" y="0"/>
                </a:moveTo>
                <a:lnTo>
                  <a:pt x="3827974" y="0"/>
                </a:lnTo>
                <a:lnTo>
                  <a:pt x="3827974" y="2654551"/>
                </a:lnTo>
                <a:lnTo>
                  <a:pt x="0" y="265455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9C8A52-0EC3-4181-8B4F-009A31F610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81C12D-88FB-4E14-A20B-A46F7BFCCF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67F4E-C291-44EB-91C2-D4070A530F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33836-86CD-4662-B1DE-A2BD434D30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67F4E-C291-44EB-91C2-D4070A530F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33836-86CD-4662-B1DE-A2BD434D30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67F4E-C291-44EB-91C2-D4070A530F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33836-86CD-4662-B1DE-A2BD434D30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67F4E-C291-44EB-91C2-D4070A530F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33836-86CD-4662-B1DE-A2BD434D30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67F4E-C291-44EB-91C2-D4070A530F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33836-86CD-4662-B1DE-A2BD434D30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67F4E-C291-44EB-91C2-D4070A530F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33836-86CD-4662-B1DE-A2BD434D30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67F4E-C291-44EB-91C2-D4070A530F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33836-86CD-4662-B1DE-A2BD434D30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67F4E-C291-44EB-91C2-D4070A530F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33836-86CD-4662-B1DE-A2BD434D30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1.png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67F4E-C291-44EB-91C2-D4070A530F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33836-86CD-4662-B1DE-A2BD434D3060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893"/>
            <a:ext cx="12192000" cy="2756169"/>
          </a:xfrm>
          <a:custGeom>
            <a:avLst/>
            <a:gdLst>
              <a:gd name="connsiteX0" fmla="*/ 0 w 12195175"/>
              <a:gd name="connsiteY0" fmla="*/ 0 h 2060848"/>
              <a:gd name="connsiteX1" fmla="*/ 12195175 w 12195175"/>
              <a:gd name="connsiteY1" fmla="*/ 0 h 2060848"/>
              <a:gd name="connsiteX2" fmla="*/ 12195175 w 12195175"/>
              <a:gd name="connsiteY2" fmla="*/ 2060848 h 2060848"/>
              <a:gd name="connsiteX3" fmla="*/ 0 w 12195175"/>
              <a:gd name="connsiteY3" fmla="*/ 2060848 h 2060848"/>
              <a:gd name="connsiteX4" fmla="*/ 0 w 12195175"/>
              <a:gd name="connsiteY4" fmla="*/ 0 h 2060848"/>
              <a:gd name="connsiteX0-1" fmla="*/ 0 w 12195175"/>
              <a:gd name="connsiteY0-2" fmla="*/ 0 h 2060848"/>
              <a:gd name="connsiteX1-3" fmla="*/ 12195175 w 12195175"/>
              <a:gd name="connsiteY1-4" fmla="*/ 0 h 2060848"/>
              <a:gd name="connsiteX2-5" fmla="*/ 12195175 w 12195175"/>
              <a:gd name="connsiteY2-6" fmla="*/ 2060848 h 2060848"/>
              <a:gd name="connsiteX3-7" fmla="*/ 6096000 w 12195175"/>
              <a:gd name="connsiteY3-8" fmla="*/ 2046514 h 2060848"/>
              <a:gd name="connsiteX4-9" fmla="*/ 0 w 12195175"/>
              <a:gd name="connsiteY4-10" fmla="*/ 2060848 h 2060848"/>
              <a:gd name="connsiteX5" fmla="*/ 0 w 12195175"/>
              <a:gd name="connsiteY5" fmla="*/ 0 h 2060848"/>
              <a:gd name="connsiteX0-11" fmla="*/ 0 w 12195175"/>
              <a:gd name="connsiteY0-12" fmla="*/ 0 h 3686628"/>
              <a:gd name="connsiteX1-13" fmla="*/ 12195175 w 12195175"/>
              <a:gd name="connsiteY1-14" fmla="*/ 0 h 3686628"/>
              <a:gd name="connsiteX2-15" fmla="*/ 12195175 w 12195175"/>
              <a:gd name="connsiteY2-16" fmla="*/ 2060848 h 3686628"/>
              <a:gd name="connsiteX3-17" fmla="*/ 6081486 w 12195175"/>
              <a:gd name="connsiteY3-18" fmla="*/ 3686628 h 3686628"/>
              <a:gd name="connsiteX4-19" fmla="*/ 0 w 12195175"/>
              <a:gd name="connsiteY4-20" fmla="*/ 2060848 h 3686628"/>
              <a:gd name="connsiteX5-21" fmla="*/ 0 w 12195175"/>
              <a:gd name="connsiteY5-22" fmla="*/ 0 h 36866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2195175" h="3686628">
                <a:moveTo>
                  <a:pt x="0" y="0"/>
                </a:moveTo>
                <a:lnTo>
                  <a:pt x="12195175" y="0"/>
                </a:lnTo>
                <a:lnTo>
                  <a:pt x="12195175" y="2060848"/>
                </a:lnTo>
                <a:lnTo>
                  <a:pt x="6081486" y="3686628"/>
                </a:lnTo>
                <a:lnTo>
                  <a:pt x="0" y="2060848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colorTemperature colorTemp="3257"/>
                      </a14:imgEffect>
                      <a14:imgEffect>
                        <a14:saturation sat="20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3" name="矩形 2"/>
          <p:cNvSpPr/>
          <p:nvPr/>
        </p:nvSpPr>
        <p:spPr>
          <a:xfrm>
            <a:off x="1" y="-26484"/>
            <a:ext cx="12192000" cy="1842032"/>
          </a:xfrm>
          <a:custGeom>
            <a:avLst/>
            <a:gdLst>
              <a:gd name="connsiteX0" fmla="*/ 0 w 12195175"/>
              <a:gd name="connsiteY0" fmla="*/ 0 h 908720"/>
              <a:gd name="connsiteX1" fmla="*/ 12195175 w 12195175"/>
              <a:gd name="connsiteY1" fmla="*/ 0 h 908720"/>
              <a:gd name="connsiteX2" fmla="*/ 12195175 w 12195175"/>
              <a:gd name="connsiteY2" fmla="*/ 908720 h 908720"/>
              <a:gd name="connsiteX3" fmla="*/ 0 w 12195175"/>
              <a:gd name="connsiteY3" fmla="*/ 908720 h 908720"/>
              <a:gd name="connsiteX4" fmla="*/ 0 w 12195175"/>
              <a:gd name="connsiteY4" fmla="*/ 0 h 908720"/>
              <a:gd name="connsiteX0-1" fmla="*/ 0 w 12195175"/>
              <a:gd name="connsiteY0-2" fmla="*/ 0 h 908720"/>
              <a:gd name="connsiteX1-3" fmla="*/ 12195175 w 12195175"/>
              <a:gd name="connsiteY1-4" fmla="*/ 0 h 908720"/>
              <a:gd name="connsiteX2-5" fmla="*/ 12195175 w 12195175"/>
              <a:gd name="connsiteY2-6" fmla="*/ 908720 h 908720"/>
              <a:gd name="connsiteX3-7" fmla="*/ 6096000 w 12195175"/>
              <a:gd name="connsiteY3-8" fmla="*/ 899886 h 908720"/>
              <a:gd name="connsiteX4-9" fmla="*/ 0 w 12195175"/>
              <a:gd name="connsiteY4-10" fmla="*/ 908720 h 908720"/>
              <a:gd name="connsiteX5" fmla="*/ 0 w 12195175"/>
              <a:gd name="connsiteY5" fmla="*/ 0 h 908720"/>
              <a:gd name="connsiteX0-11" fmla="*/ 0 w 12195175"/>
              <a:gd name="connsiteY0-12" fmla="*/ 0 h 2510972"/>
              <a:gd name="connsiteX1-13" fmla="*/ 12195175 w 12195175"/>
              <a:gd name="connsiteY1-14" fmla="*/ 0 h 2510972"/>
              <a:gd name="connsiteX2-15" fmla="*/ 12195175 w 12195175"/>
              <a:gd name="connsiteY2-16" fmla="*/ 908720 h 2510972"/>
              <a:gd name="connsiteX3-17" fmla="*/ 6052458 w 12195175"/>
              <a:gd name="connsiteY3-18" fmla="*/ 2510972 h 2510972"/>
              <a:gd name="connsiteX4-19" fmla="*/ 0 w 12195175"/>
              <a:gd name="connsiteY4-20" fmla="*/ 908720 h 2510972"/>
              <a:gd name="connsiteX5-21" fmla="*/ 0 w 12195175"/>
              <a:gd name="connsiteY5-22" fmla="*/ 0 h 251097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2195175" h="2510972">
                <a:moveTo>
                  <a:pt x="0" y="0"/>
                </a:moveTo>
                <a:lnTo>
                  <a:pt x="12195175" y="0"/>
                </a:lnTo>
                <a:lnTo>
                  <a:pt x="12195175" y="908720"/>
                </a:lnTo>
                <a:lnTo>
                  <a:pt x="6052458" y="2510972"/>
                </a:lnTo>
                <a:lnTo>
                  <a:pt x="0" y="908720"/>
                </a:lnTo>
                <a:lnTo>
                  <a:pt x="0" y="0"/>
                </a:lnTo>
                <a:close/>
              </a:path>
            </a:pathLst>
          </a:custGeom>
          <a:solidFill>
            <a:srgbClr val="3AB2CE">
              <a:alpha val="7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矩形 4"/>
          <p:cNvSpPr/>
          <p:nvPr/>
        </p:nvSpPr>
        <p:spPr>
          <a:xfrm>
            <a:off x="1" y="6003244"/>
            <a:ext cx="12192000" cy="881241"/>
          </a:xfrm>
          <a:custGeom>
            <a:avLst/>
            <a:gdLst>
              <a:gd name="connsiteX0" fmla="*/ 0 w 12195175"/>
              <a:gd name="connsiteY0" fmla="*/ 0 h 404664"/>
              <a:gd name="connsiteX1" fmla="*/ 12195175 w 12195175"/>
              <a:gd name="connsiteY1" fmla="*/ 0 h 404664"/>
              <a:gd name="connsiteX2" fmla="*/ 12195175 w 12195175"/>
              <a:gd name="connsiteY2" fmla="*/ 404664 h 404664"/>
              <a:gd name="connsiteX3" fmla="*/ 0 w 12195175"/>
              <a:gd name="connsiteY3" fmla="*/ 404664 h 404664"/>
              <a:gd name="connsiteX4" fmla="*/ 0 w 12195175"/>
              <a:gd name="connsiteY4" fmla="*/ 0 h 404664"/>
              <a:gd name="connsiteX0-1" fmla="*/ 0 w 12195175"/>
              <a:gd name="connsiteY0-2" fmla="*/ 8993 h 413657"/>
              <a:gd name="connsiteX1-3" fmla="*/ 6096000 w 12195175"/>
              <a:gd name="connsiteY1-4" fmla="*/ 0 h 413657"/>
              <a:gd name="connsiteX2-5" fmla="*/ 12195175 w 12195175"/>
              <a:gd name="connsiteY2-6" fmla="*/ 8993 h 413657"/>
              <a:gd name="connsiteX3-7" fmla="*/ 12195175 w 12195175"/>
              <a:gd name="connsiteY3-8" fmla="*/ 413657 h 413657"/>
              <a:gd name="connsiteX4-9" fmla="*/ 0 w 12195175"/>
              <a:gd name="connsiteY4-10" fmla="*/ 413657 h 413657"/>
              <a:gd name="connsiteX5" fmla="*/ 0 w 12195175"/>
              <a:gd name="connsiteY5" fmla="*/ 8993 h 413657"/>
              <a:gd name="connsiteX0-11" fmla="*/ 0 w 12195175"/>
              <a:gd name="connsiteY0-12" fmla="*/ 458935 h 863599"/>
              <a:gd name="connsiteX1-13" fmla="*/ 6052457 w 12195175"/>
              <a:gd name="connsiteY1-14" fmla="*/ 0 h 863599"/>
              <a:gd name="connsiteX2-15" fmla="*/ 12195175 w 12195175"/>
              <a:gd name="connsiteY2-16" fmla="*/ 458935 h 863599"/>
              <a:gd name="connsiteX3-17" fmla="*/ 12195175 w 12195175"/>
              <a:gd name="connsiteY3-18" fmla="*/ 863599 h 863599"/>
              <a:gd name="connsiteX4-19" fmla="*/ 0 w 12195175"/>
              <a:gd name="connsiteY4-20" fmla="*/ 863599 h 863599"/>
              <a:gd name="connsiteX5-21" fmla="*/ 0 w 12195175"/>
              <a:gd name="connsiteY5-22" fmla="*/ 458935 h 8635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2195175" h="863599">
                <a:moveTo>
                  <a:pt x="0" y="458935"/>
                </a:moveTo>
                <a:lnTo>
                  <a:pt x="6052457" y="0"/>
                </a:lnTo>
                <a:lnTo>
                  <a:pt x="12195175" y="458935"/>
                </a:lnTo>
                <a:lnTo>
                  <a:pt x="12195175" y="863599"/>
                </a:lnTo>
                <a:lnTo>
                  <a:pt x="0" y="863599"/>
                </a:lnTo>
                <a:lnTo>
                  <a:pt x="0" y="458935"/>
                </a:lnTo>
                <a:close/>
              </a:path>
            </a:pathLst>
          </a:custGeom>
          <a:solidFill>
            <a:srgbClr val="F68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TextBox 8"/>
          <p:cNvSpPr txBox="1"/>
          <p:nvPr/>
        </p:nvSpPr>
        <p:spPr>
          <a:xfrm>
            <a:off x="1102132" y="3062695"/>
            <a:ext cx="9987735" cy="156845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4800" b="1" dirty="0">
                <a:solidFill>
                  <a:srgbClr val="F6873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XXXX</a:t>
            </a:r>
            <a:r>
              <a:rPr lang="zh-CN" altLang="zh-CN" sz="4800" b="1" dirty="0">
                <a:solidFill>
                  <a:srgbClr val="F6873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</a:t>
            </a:r>
            <a:endParaRPr lang="en-US" altLang="zh-CN" sz="4800" b="1" dirty="0">
              <a:solidFill>
                <a:srgbClr val="F6873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0" hangingPunct="0"/>
            <a:r>
              <a:rPr lang="zh-CN" altLang="en-US" sz="4400" b="1" dirty="0">
                <a:solidFill>
                  <a:srgbClr val="31A5C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4800" b="1" dirty="0">
                <a:solidFill>
                  <a:srgbClr val="31A5C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</a:t>
            </a:r>
            <a:r>
              <a:rPr lang="en-US" altLang="zh-CN" sz="4800" b="1" dirty="0">
                <a:solidFill>
                  <a:srgbClr val="31A5C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</a:t>
            </a:r>
            <a:r>
              <a:rPr lang="zh-CN" altLang="en-US" sz="4800" b="1" dirty="0">
                <a:solidFill>
                  <a:srgbClr val="31A5C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届</a:t>
            </a:r>
            <a:r>
              <a:rPr lang="zh-CN" altLang="en-US" sz="4800" b="1" dirty="0">
                <a:solidFill>
                  <a:srgbClr val="31A5C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本科生毕业论文答辩</a:t>
            </a:r>
            <a:endParaRPr lang="zh-CN" altLang="en-US" sz="4800" b="1" dirty="0">
              <a:solidFill>
                <a:srgbClr val="31A5C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4284332" y="5377919"/>
            <a:ext cx="3455482" cy="37303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57150">
            <a:solidFill>
              <a:srgbClr val="3AB2C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rgbClr val="2F5EB0"/>
              </a:solidFill>
            </a:endParaRPr>
          </a:p>
        </p:txBody>
      </p:sp>
      <p:sp>
        <p:nvSpPr>
          <p:cNvPr id="12" name="TextBox 7"/>
          <p:cNvSpPr>
            <a:spLocks noChangeArrowheads="1"/>
          </p:cNvSpPr>
          <p:nvPr/>
        </p:nvSpPr>
        <p:spPr bwMode="auto">
          <a:xfrm>
            <a:off x="4749571" y="5425973"/>
            <a:ext cx="2605282" cy="276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1800" b="1" dirty="0">
                <a:solidFill>
                  <a:srgbClr val="F6873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2025</a:t>
            </a:r>
            <a:r>
              <a:rPr lang="zh-CN" altLang="en-US" sz="1800" b="1" dirty="0">
                <a:solidFill>
                  <a:srgbClr val="F6873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年</a:t>
            </a:r>
            <a:r>
              <a:rPr lang="en-US" altLang="zh-CN" sz="1800" b="1" dirty="0">
                <a:solidFill>
                  <a:srgbClr val="F6873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</a:t>
            </a:r>
            <a:r>
              <a:rPr lang="zh-CN" altLang="en-US" sz="1800" b="1" dirty="0">
                <a:solidFill>
                  <a:srgbClr val="F6873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月</a:t>
            </a:r>
            <a:r>
              <a:rPr lang="en-US" altLang="zh-CN" sz="1800" b="1" dirty="0">
                <a:solidFill>
                  <a:srgbClr val="F6873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26</a:t>
            </a:r>
            <a:r>
              <a:rPr lang="zh-CN" altLang="en-US" sz="1800" b="1" dirty="0">
                <a:solidFill>
                  <a:srgbClr val="F6873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日</a:t>
            </a:r>
            <a:endParaRPr lang="zh-CN" altLang="en-US" sz="1800" b="1" dirty="0">
              <a:solidFill>
                <a:srgbClr val="F6873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510893" y="7029355"/>
            <a:ext cx="876935" cy="3692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/>
              <a:t>延时符</a:t>
            </a:r>
            <a:endParaRPr lang="zh-CN" altLang="en-US" sz="1800" dirty="0"/>
          </a:p>
        </p:txBody>
      </p:sp>
      <p:cxnSp>
        <p:nvCxnSpPr>
          <p:cNvPr id="21" name="直接连接符 20"/>
          <p:cNvCxnSpPr/>
          <p:nvPr/>
        </p:nvCxnSpPr>
        <p:spPr>
          <a:xfrm>
            <a:off x="1987826" y="5569585"/>
            <a:ext cx="1800000" cy="0"/>
          </a:xfrm>
          <a:prstGeom prst="line">
            <a:avLst/>
          </a:prstGeom>
          <a:ln w="19050">
            <a:solidFill>
              <a:srgbClr val="F687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8216348" y="5564436"/>
            <a:ext cx="1800000" cy="0"/>
          </a:xfrm>
          <a:prstGeom prst="line">
            <a:avLst/>
          </a:prstGeom>
          <a:ln w="19050">
            <a:solidFill>
              <a:srgbClr val="F687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 descr="资源 11@4x-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5705" y="378460"/>
            <a:ext cx="2752725" cy="68961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386830" y="379095"/>
            <a:ext cx="2660015" cy="59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 anchor="ctr" anchorCtr="0">
            <a:noAutofit/>
          </a:bodyPr>
          <a:p>
            <a:pPr algn="ctr"/>
            <a:r>
              <a:rPr lang="en-US" altLang="zh-CN" sz="28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</a:rPr>
              <a:t>|</a:t>
            </a:r>
            <a:r>
              <a:rPr lang="zh-CN" altLang="en-US" sz="28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</a:rPr>
              <a:t>继续教育学院</a:t>
            </a:r>
            <a:endParaRPr lang="zh-CN" altLang="en-US" sz="2800">
              <a:solidFill>
                <a:schemeClr val="bg1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891280" y="4596130"/>
            <a:ext cx="6260465" cy="460375"/>
            <a:chOff x="7212" y="7238"/>
            <a:chExt cx="9211" cy="725"/>
          </a:xfrm>
        </p:grpSpPr>
        <p:sp>
          <p:nvSpPr>
            <p:cNvPr id="2" name="文本框 1"/>
            <p:cNvSpPr txBox="1"/>
            <p:nvPr/>
          </p:nvSpPr>
          <p:spPr>
            <a:xfrm>
              <a:off x="7212" y="7238"/>
              <a:ext cx="3904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学号：</a:t>
              </a:r>
              <a:r>
                <a:rPr lang="en-US" altLang="zh-CN" sz="2400" u="sng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 </a:t>
              </a:r>
              <a:endParaRPr lang="en-US" altLang="zh-CN" sz="2400" u="sng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1725" y="7238"/>
              <a:ext cx="469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姓名：</a:t>
              </a:r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/>
    </mc:Choice>
    <mc:Fallback>
      <p:transition spd="slow"/>
    </mc:Fallback>
  </mc:AlternateContent>
</p:sld>
</file>

<file path=ppt/tags/tag1.xml><?xml version="1.0" encoding="utf-8"?>
<p:tagLst xmlns:p="http://schemas.openxmlformats.org/presentationml/2006/main">
  <p:tag name="ISPRING_PRESENTATION_TITLE" val="PowerPoint 演示文稿"/>
  <p:tag name="COMMONDATA" val="eyJoZGlkIjoiMWNkNjljNzA2NDNmNDYzZDZkYzM4MTA5MWQwOWE1YWI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</Words>
  <Application>WPS 演示</Application>
  <PresentationFormat>宽屏</PresentationFormat>
  <Paragraphs>13</Paragraphs>
  <Slides>1</Slides>
  <Notes>31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华文行楷</vt:lpstr>
      <vt:lpstr>等线</vt:lpstr>
      <vt:lpstr>Arial Unicode MS</vt:lpstr>
      <vt:lpstr>等线 Light</vt:lpstr>
      <vt:lpstr>Calibri</vt:lpstr>
      <vt:lpstr>华文中宋</vt:lpstr>
      <vt:lpstr>华文宋体</vt:lpstr>
      <vt:lpstr>华文新魏</vt:lpstr>
      <vt:lpstr>华文楷体</vt:lpstr>
      <vt:lpstr>华文细黑</vt:lpstr>
      <vt:lpstr>华文隶书</vt:lpstr>
      <vt:lpstr>Office 主题​​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徐徐图之゛</cp:lastModifiedBy>
  <cp:revision>303</cp:revision>
  <dcterms:created xsi:type="dcterms:W3CDTF">2018-11-23T00:17:00Z</dcterms:created>
  <dcterms:modified xsi:type="dcterms:W3CDTF">2025-04-11T07:35:37Z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2052-12.1.0.20784</vt:lpwstr>
  </property>
  <property fmtid="{D5CDD505-2E9C-101B-9397-08002B2CF9AE}" pid="3" name="ICV">
    <vt:lpwstr>91B6C749264344D4AFBFC0DAF627A9E4_13</vt:lpwstr>
  </property>
</Properties>
</file>